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33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779D1A3-D891-4ADF-A0AC-28930431E5EB}"/>
              </a:ext>
            </a:extLst>
          </p:cNvPr>
          <p:cNvGrpSpPr/>
          <p:nvPr/>
        </p:nvGrpSpPr>
        <p:grpSpPr>
          <a:xfrm>
            <a:off x="914400" y="3703320"/>
            <a:ext cx="2743200" cy="5486400"/>
            <a:chOff x="914400" y="3703320"/>
            <a:chExt cx="2743200" cy="54864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6B70B87-F7E3-40D8-8E9F-B10BA8FEA13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3703320"/>
              <a:ext cx="2743200" cy="27432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61802EE-8707-4121-98E4-175CE60ED5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6446520"/>
              <a:ext cx="2743200" cy="2743200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D765D4E-C615-4C13-81FA-B942B75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74" y="6446520"/>
            <a:ext cx="2743200" cy="2743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7092A67-A73C-41C7-A53F-7600FB29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644652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09B6DA-2DD8-4039-8F6E-B97343F94BA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ED16A5-C28A-4405-BBB4-566EC131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812485"/>
              <a:ext cx="1828800" cy="4876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3F83A-CC1B-4339-B84C-A6F942AC1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468" y="3735410"/>
            <a:ext cx="27432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565B34-3272-4811-8E2C-3B55611C5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42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22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22561" y="179811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235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37</cp:revision>
  <dcterms:created xsi:type="dcterms:W3CDTF">2022-04-10T19:56:52Z</dcterms:created>
  <dcterms:modified xsi:type="dcterms:W3CDTF">2022-04-14T08:13:19Z</dcterms:modified>
</cp:coreProperties>
</file>